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A987-BAB3-481B-A8F9-581D6635012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14CA-EFC1-4128-968E-1CA7A53F1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46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A987-BAB3-481B-A8F9-581D6635012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14CA-EFC1-4128-968E-1CA7A53F1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4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A987-BAB3-481B-A8F9-581D6635012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14CA-EFC1-4128-968E-1CA7A53F1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6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A987-BAB3-481B-A8F9-581D6635012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14CA-EFC1-4128-968E-1CA7A53F1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19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A987-BAB3-481B-A8F9-581D6635012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14CA-EFC1-4128-968E-1CA7A53F1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7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A987-BAB3-481B-A8F9-581D6635012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14CA-EFC1-4128-968E-1CA7A53F1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99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A987-BAB3-481B-A8F9-581D6635012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14CA-EFC1-4128-968E-1CA7A53F1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68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A987-BAB3-481B-A8F9-581D6635012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14CA-EFC1-4128-968E-1CA7A53F1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1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A987-BAB3-481B-A8F9-581D6635012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14CA-EFC1-4128-968E-1CA7A53F1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43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A987-BAB3-481B-A8F9-581D6635012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14CA-EFC1-4128-968E-1CA7A53F1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39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A987-BAB3-481B-A8F9-581D6635012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14CA-EFC1-4128-968E-1CA7A53F1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82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7A987-BAB3-481B-A8F9-581D6635012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F14CA-EFC1-4128-968E-1CA7A53F1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38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eachkidsart.net/mona-lisa-attention-signal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upload.wikimedia.org/wikipedia/commons/thumb/e/ec/Mona_Lisa,_by_Leonardo_da_Vinci,_from_C2RMF_retouched.jpg/250px-Mona_Lisa,_by_Leonardo_da_Vinci,_from_C2RMF_retouched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296" y="1260348"/>
            <a:ext cx="2944504" cy="4393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01160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</dc:title>
  <dc:creator>Stoddart, Heidi (ED06)</dc:creator>
  <cp:lastModifiedBy>Stoddart, Heidi (ED06)</cp:lastModifiedBy>
  <cp:revision>2</cp:revision>
  <dcterms:created xsi:type="dcterms:W3CDTF">2012-09-13T11:00:10Z</dcterms:created>
  <dcterms:modified xsi:type="dcterms:W3CDTF">2012-10-10T15:10:06Z</dcterms:modified>
</cp:coreProperties>
</file>